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99"/>
    <p:restoredTop sz="94660"/>
  </p:normalViewPr>
  <p:slideViewPr>
    <p:cSldViewPr showGuides="1">
      <p:cViewPr varScale="1">
        <p:scale>
          <a:sx n="83" d="100"/>
          <a:sy n="83" d="100"/>
        </p:scale>
        <p:origin x="60" y="258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03/12/2025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</a:p>
          <a:p>
            <a:pPr marL="180000" lvl="1" indent="0">
              <a:buNone/>
            </a:pPr>
            <a:endParaRPr lang="fr-FR" sz="2800" b="1" i="1" dirty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>
                <a:solidFill>
                  <a:srgbClr val="00006D"/>
                </a:solidFill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enregistrés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vous permet de formuler vos choix et de prendre connaissance de l’avis du conseil de classe.</a:t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la 3</a:t>
            </a:r>
            <a:r>
              <a:rPr lang="fr-FR" sz="16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service Orientation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demander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demander une voie d’orientation 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: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3</a:t>
            </a:r>
            <a:r>
              <a:rPr lang="fr-FR" sz="18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indique son avis.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pourrez prendre connaissance de l’avis du conseil de classe pour chacun de vos choix.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Prenez connaissance de l’avis du conseil de classe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1304</TotalTime>
  <Words>698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sfernandes</cp:lastModifiedBy>
  <cp:revision>115</cp:revision>
  <dcterms:created xsi:type="dcterms:W3CDTF">2020-03-05T15:21:24Z</dcterms:created>
  <dcterms:modified xsi:type="dcterms:W3CDTF">2025-12-03T08:07:20Z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